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0"/>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65" r:id="rId21"/>
    <p:sldId id="269" r:id="rId22"/>
    <p:sldId id="270" r:id="rId23"/>
    <p:sldId id="271" r:id="rId24"/>
    <p:sldId id="272" r:id="rId25"/>
    <p:sldId id="273" r:id="rId26"/>
    <p:sldId id="275" r:id="rId27"/>
    <p:sldId id="287" r:id="rId28"/>
    <p:sldId id="28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65"/>
            <p14:sldId id="269"/>
            <p14:sldId id="270"/>
            <p14:sldId id="271"/>
            <p14:sldId id="272"/>
            <p14:sldId id="273"/>
          </p14:sldIdLst>
        </p14:section>
        <p14:section name="References" id="{BB1CBA95-D88F-4D8A-A5B5-6C8966D9F4F1}">
          <p14:sldIdLst>
            <p14:sldId id="275"/>
          </p14:sldIdLst>
        </p14:section>
        <p14:section name="Backup" id="{8BE9276A-E622-4156-ABEA-CD475E97207A}">
          <p14:sldIdLst>
            <p14:sldId id="287"/>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89" d="100"/>
          <a:sy n="89" d="100"/>
        </p:scale>
        <p:origin x="141"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1/9/2023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1/9/2023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1/9/2023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1/9/2023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1/9/2023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1/9/2023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inputs and impacts</a:t>
                </a:r>
                <a:endParaRPr lang="en-US" b="1" dirty="0"/>
              </a:p>
              <a:p>
                <a:r>
                  <a:rPr lang="en-US" dirty="0"/>
                  <a:t>Data:</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a:t>
                </a:r>
                <a:r>
                  <a:rPr lang="en-US"/>
                  <a:t>binary outcomes</a:t>
                </a:r>
                <a:endParaRPr lang="en-US" dirty="0"/>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and the use of likelihood-based estimation (e.g., Bayesian)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27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12713</TotalTime>
  <Words>4573</Words>
  <Application>Microsoft Office PowerPoint</Application>
  <PresentationFormat>Widescreen</PresentationFormat>
  <Paragraphs>339</Paragraphs>
  <Slides>28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Uncertainty Quantification With Surrogate Functions</vt:lpstr>
      <vt:lpstr>Disruption, Quantities of Interest, and Sampling Procedure</vt:lpstr>
      <vt:lpstr>Conditional Probability Estimates</vt:lpstr>
      <vt:lpstr>Overall Probability Estimates</vt:lpstr>
      <vt:lpstr>Extensions</vt:lpstr>
      <vt:lpstr>Acknowledgements</vt:lpstr>
      <vt:lpstr>References</vt:lpstr>
      <vt:lpstr>Gaussian Process Details</vt:lpstr>
      <vt:lpstr>Proof of Concept System: Pressurized Water Reactor (PWR)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256</cp:revision>
  <dcterms:created xsi:type="dcterms:W3CDTF">2017-10-14T01:15:26Z</dcterms:created>
  <dcterms:modified xsi:type="dcterms:W3CDTF">2023-01-09T23:42:20Z</dcterms:modified>
</cp:coreProperties>
</file>